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6" r:id="rId6"/>
    <p:sldId id="274" r:id="rId7"/>
    <p:sldId id="269" r:id="rId8"/>
    <p:sldId id="270" r:id="rId9"/>
    <p:sldId id="272" r:id="rId10"/>
    <p:sldId id="275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FC7"/>
    <a:srgbClr val="347B8B"/>
    <a:srgbClr val="526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89581-F3E7-4268-A745-CB6C3A830123}" v="933" dt="2020-05-27T12:47:28.439"/>
    <p1510:client id="{4F850D32-BD4D-48E6-B255-E268F5DCEFCA}" v="35" dt="2020-05-29T10:44:15.556"/>
    <p1510:client id="{6D7054C9-E1AA-46F5-89D7-14AA095CAE4D}" v="177" dt="2020-05-29T09:44:26.510"/>
    <p1510:client id="{7C1DF6BC-678F-42D2-9C88-4C7E152466D9}" v="20" dt="2020-05-27T13:04:43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2276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1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0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9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8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0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2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5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2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0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5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xmlns="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45" r="-1" b="-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 big business starts small"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F27D901-2B4A-244F-8A35-DA1A89EA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359" y="494517"/>
            <a:ext cx="4763282" cy="47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00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D01697-0B5A-42ED-8F85-F3A2D2C18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Gal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GKI Group’s founder and President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E79C720A-7384-2F4D-BAF7-11F4A1652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53" r="-2" b="-2"/>
          <a:stretch/>
        </p:blipFill>
        <p:spPr>
          <a:xfrm>
            <a:off x="5623900" y="882180"/>
            <a:ext cx="6568100" cy="59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8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D01697-0B5A-42ED-8F85-F3A2D2C18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05" y="0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Agenda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68E12B-CB03-8042-80A8-C3C34C24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714" y="1506307"/>
            <a:ext cx="10515600" cy="4351338"/>
          </a:xfrm>
        </p:spPr>
        <p:txBody>
          <a:bodyPr/>
          <a:lstStyle/>
          <a:p>
            <a:pPr marL="457200" indent="-457200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Realization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6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18" descr="Slika na kojoj se prikazuje znak&#10;&#10;Opis je generiran uz vrlo visoku pouzdanost">
            <a:extLst>
              <a:ext uri="{FF2B5EF4-FFF2-40B4-BE49-F238E27FC236}">
                <a16:creationId xmlns:a16="http://schemas.microsoft.com/office/drawing/2014/main" xmlns="" id="{D8FEE771-BB6F-224E-8FAF-1A16F4548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740" y="4130320"/>
            <a:ext cx="1897835" cy="1555913"/>
          </a:xfrm>
          <a:prstGeom prst="rect">
            <a:avLst/>
          </a:prstGeom>
        </p:spPr>
      </p:pic>
      <p:pic>
        <p:nvPicPr>
          <p:cNvPr id="6" name="Slika 19">
            <a:extLst>
              <a:ext uri="{FF2B5EF4-FFF2-40B4-BE49-F238E27FC236}">
                <a16:creationId xmlns:a16="http://schemas.microsoft.com/office/drawing/2014/main" xmlns="" id="{5D59E3F0-C24B-8C42-904A-845FB664A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773" y="4360670"/>
            <a:ext cx="1420397" cy="13255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C20EA26D-BFAC-C24E-8676-03C28E5B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problem</a:t>
            </a:r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1661A7-D131-8242-BF7E-19695A7F2626}"/>
              </a:ext>
            </a:extLst>
          </p:cNvPr>
          <p:cNvSpPr txBox="1"/>
          <p:nvPr/>
        </p:nvSpPr>
        <p:spPr>
          <a:xfrm>
            <a:off x="2072972" y="6308209"/>
            <a:ext cx="744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 </a:t>
            </a:r>
            <a:r>
              <a:rPr lang="de-DE" dirty="0" err="1"/>
              <a:t>problem</a:t>
            </a:r>
            <a:r>
              <a:rPr lang="de-DE" dirty="0"/>
              <a:t>			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idea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			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Realization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			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Why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us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B6BB66B-FBBB-764B-9F0A-DEE5BC5F5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50" y="923733"/>
            <a:ext cx="99187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2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89C008-E841-E84C-9D5F-39B06DEB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idea</a:t>
            </a:r>
            <a:endParaRPr lang="de-DE" dirty="0"/>
          </a:p>
        </p:txBody>
      </p:sp>
      <p:pic>
        <p:nvPicPr>
          <p:cNvPr id="4" name="Slika 21" descr="Slika na kojoj se prikazuje igračka, računalo&#10;&#10;Opis je generiran uz vrlo visoku pouzdanost">
            <a:extLst>
              <a:ext uri="{FF2B5EF4-FFF2-40B4-BE49-F238E27FC236}">
                <a16:creationId xmlns:a16="http://schemas.microsoft.com/office/drawing/2014/main" xmlns="" id="{55FDDD40-99D3-D54D-92D2-CEA9AB683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592" y="1046308"/>
            <a:ext cx="5532816" cy="4765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E87F4D-E983-3146-8BCF-D6F04F0732BB}"/>
              </a:ext>
            </a:extLst>
          </p:cNvPr>
          <p:cNvSpPr txBox="1"/>
          <p:nvPr/>
        </p:nvSpPr>
        <p:spPr>
          <a:xfrm>
            <a:off x="2072972" y="6308209"/>
            <a:ext cx="744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problem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			</a:t>
            </a:r>
            <a:r>
              <a:rPr lang="de-DE" dirty="0"/>
              <a:t>The </a:t>
            </a:r>
            <a:r>
              <a:rPr lang="de-DE" dirty="0" err="1"/>
              <a:t>idea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			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Realization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			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Why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us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850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9FDA9-B3A0-1446-AB7F-10304410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Realization</a:t>
            </a:r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683ED8-DBDE-E946-B417-171EF5D5B241}"/>
              </a:ext>
            </a:extLst>
          </p:cNvPr>
          <p:cNvSpPr txBox="1"/>
          <p:nvPr/>
        </p:nvSpPr>
        <p:spPr>
          <a:xfrm>
            <a:off x="2072972" y="6308209"/>
            <a:ext cx="744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problem</a:t>
            </a:r>
            <a:r>
              <a:rPr lang="de-DE" dirty="0"/>
              <a:t>			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idea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			</a:t>
            </a:r>
            <a:r>
              <a:rPr lang="de-DE" dirty="0" err="1"/>
              <a:t>Realization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			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Why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us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E356670-8097-A14F-93CD-79E7715AB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374" y="1400391"/>
            <a:ext cx="7705961" cy="451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2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20EA26D-BFAC-C24E-8676-03C28E5B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1661A7-D131-8242-BF7E-19695A7F2626}"/>
              </a:ext>
            </a:extLst>
          </p:cNvPr>
          <p:cNvSpPr txBox="1"/>
          <p:nvPr/>
        </p:nvSpPr>
        <p:spPr>
          <a:xfrm>
            <a:off x="2072972" y="6308209"/>
            <a:ext cx="744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problem</a:t>
            </a:r>
            <a:r>
              <a:rPr lang="de-DE" dirty="0"/>
              <a:t>			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idea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			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Realization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			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?</a:t>
            </a:r>
          </a:p>
        </p:txBody>
      </p:sp>
      <p:pic>
        <p:nvPicPr>
          <p:cNvPr id="10" name="Slika 5" descr="Slika na kojoj se prikazuje zmaj, letenje, zaslon, zrak&#10;&#10;Opis je generiran uz vrlo visoku pouzdanost">
            <a:extLst>
              <a:ext uri="{FF2B5EF4-FFF2-40B4-BE49-F238E27FC236}">
                <a16:creationId xmlns:a16="http://schemas.microsoft.com/office/drawing/2014/main" xmlns="" id="{A707AEFA-0181-2F4D-8E5E-C8F3EA4E5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92" r="-1" b="26470"/>
          <a:stretch/>
        </p:blipFill>
        <p:spPr>
          <a:xfrm>
            <a:off x="321564" y="1448092"/>
            <a:ext cx="11548872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3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xmlns="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45" r="-1" b="-1"/>
          <a:stretch/>
        </p:blipFill>
        <p:spPr>
          <a:xfrm>
            <a:off x="20" y="225093"/>
            <a:ext cx="1219198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 big business starts small"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F27D901-2B4A-244F-8A35-DA1A89EA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359" y="494517"/>
            <a:ext cx="4763282" cy="47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AA5B70-631E-4F47-874A-FBE55E5170D4}">
  <ds:schemaRefs>
    <ds:schemaRef ds:uri="http://schemas.microsoft.com/office/2006/documentManagement/types"/>
    <ds:schemaRef ds:uri="71af3243-3dd4-4a8d-8c0d-dd76da1f02a5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www.w3.org/XML/1998/namespace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64D6DDB-133E-44E2-B636-39185D690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1C31AD-A7B7-4945-9E95-3D67796743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42</Words>
  <Application>Microsoft Office PowerPoint</Application>
  <PresentationFormat>Widescreen</PresentationFormat>
  <Paragraphs>21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Gal GKI Group’s founder and President</vt:lpstr>
      <vt:lpstr>Agenda</vt:lpstr>
      <vt:lpstr>The problem</vt:lpstr>
      <vt:lpstr>The idea</vt:lpstr>
      <vt:lpstr>Realization</vt:lpstr>
      <vt:lpstr>Why us?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Lina Schaefer</dc:creator>
  <cp:lastModifiedBy>rkontos</cp:lastModifiedBy>
  <cp:revision>8</cp:revision>
  <dcterms:created xsi:type="dcterms:W3CDTF">2020-05-29T14:30:21Z</dcterms:created>
  <dcterms:modified xsi:type="dcterms:W3CDTF">2020-06-04T07:15:50Z</dcterms:modified>
</cp:coreProperties>
</file>