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1"/>
  </p:notesMasterIdLst>
  <p:sldIdLst>
    <p:sldId id="263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1041" autoAdjust="0"/>
  </p:normalViewPr>
  <p:slideViewPr>
    <p:cSldViewPr showGuides="1">
      <p:cViewPr varScale="1">
        <p:scale>
          <a:sx n="68" d="100"/>
          <a:sy n="68" d="100"/>
        </p:scale>
        <p:origin x="147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A5963-AF4B-496C-AEFE-B82207452C0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8C5D9-3547-4831-8633-BF30DE83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12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4218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4C5240-B64B-4AEA-AB70-383487E774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Ante Kovačić, </a:t>
            </a:r>
            <a:r>
              <a:rPr lang="hr-HR" sz="3200" i="1" dirty="0"/>
              <a:t>U registraturi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6DFBA70-B822-4448-A877-0EA161211C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195770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073D6C-2A8F-4F67-8835-E550C280F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8" y="260649"/>
            <a:ext cx="8134672" cy="1152128"/>
          </a:xfrm>
        </p:spPr>
        <p:txBody>
          <a:bodyPr>
            <a:normAutofit/>
          </a:bodyPr>
          <a:lstStyle/>
          <a:p>
            <a:pPr algn="just"/>
            <a:r>
              <a:rPr lang="hr-HR" sz="2800" u="sng" dirty="0">
                <a:latin typeface="+mn-lt"/>
              </a:rPr>
              <a:t>Pripovjedna struktura romana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D1A14D3-C433-41F6-B286-033E09797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2060847"/>
            <a:ext cx="8496944" cy="4536503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400" dirty="0" err="1">
                <a:cs typeface="Times New Roman" panose="02020603050405020304" pitchFamily="18" charset="0"/>
              </a:rPr>
              <a:t>pseudoautobiografski</a:t>
            </a:r>
            <a:r>
              <a:rPr lang="hr-HR" sz="2400" dirty="0">
                <a:cs typeface="Times New Roman" panose="02020603050405020304" pitchFamily="18" charset="0"/>
              </a:rPr>
              <a:t> tekst: „pronađeni rukopis ” </a:t>
            </a:r>
          </a:p>
          <a:p>
            <a:pPr algn="just"/>
            <a:endParaRPr lang="hr-HR" sz="2400" dirty="0"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400" dirty="0">
                <a:cs typeface="Times New Roman" panose="02020603050405020304" pitchFamily="18" charset="0"/>
              </a:rPr>
              <a:t>uokvireno pripovijedanje i nekoherentna kompozicija (</a:t>
            </a:r>
            <a:r>
              <a:rPr lang="hr-HR" sz="2400" dirty="0" err="1">
                <a:cs typeface="Times New Roman" panose="02020603050405020304" pitchFamily="18" charset="0"/>
              </a:rPr>
              <a:t>analepse</a:t>
            </a:r>
            <a:r>
              <a:rPr lang="hr-HR" sz="2400" dirty="0">
                <a:cs typeface="Times New Roman" panose="02020603050405020304" pitchFamily="18" charset="0"/>
              </a:rPr>
              <a:t> i </a:t>
            </a:r>
            <a:r>
              <a:rPr lang="hr-HR" sz="2400" dirty="0" err="1">
                <a:cs typeface="Times New Roman" panose="02020603050405020304" pitchFamily="18" charset="0"/>
              </a:rPr>
              <a:t>prolepse</a:t>
            </a:r>
            <a:r>
              <a:rPr lang="hr-HR" sz="2400" dirty="0">
                <a:cs typeface="Times New Roman" panose="02020603050405020304" pitchFamily="18" charset="0"/>
              </a:rPr>
              <a:t>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r-HR" sz="2400" dirty="0"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400" dirty="0">
                <a:cs typeface="Times New Roman" panose="02020603050405020304" pitchFamily="18" charset="0"/>
              </a:rPr>
              <a:t>pripovijedanje u 1. licu kombinira se pripovijedanjem u 3. licu </a:t>
            </a:r>
          </a:p>
          <a:p>
            <a:pPr algn="just"/>
            <a:r>
              <a:rPr lang="hr-HR" sz="2400" dirty="0">
                <a:cs typeface="Times New Roman" panose="02020603050405020304" pitchFamily="18" charset="0"/>
              </a:rPr>
              <a:t>(tipični realistično motivirani sveznajući pripovjedač) uz naglašenu tehniku unutrašnjega monologa (elementi modernističke poetike – autorova anticipacija moderne)</a:t>
            </a:r>
          </a:p>
          <a:p>
            <a:pPr algn="just"/>
            <a:endParaRPr lang="hr-HR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84597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1880A3-423C-49CF-81BD-044C54F1B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1"/>
            <a:ext cx="7918648" cy="1752600"/>
          </a:xfrm>
        </p:spPr>
        <p:txBody>
          <a:bodyPr>
            <a:normAutofit/>
          </a:bodyPr>
          <a:lstStyle/>
          <a:p>
            <a:pPr algn="l"/>
            <a:r>
              <a:rPr lang="hr-HR" sz="2800" u="sng" dirty="0">
                <a:latin typeface="+mn-lt"/>
              </a:rPr>
              <a:t>Ivica </a:t>
            </a:r>
            <a:r>
              <a:rPr lang="hr-HR" sz="2800" u="sng" dirty="0" err="1">
                <a:latin typeface="+mn-lt"/>
              </a:rPr>
              <a:t>Kičmanović</a:t>
            </a:r>
            <a:endParaRPr lang="hr-HR" sz="2800" u="sng" dirty="0">
              <a:latin typeface="+mn-lt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C5E7E0C-05E9-404D-AEE1-F93588975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41241"/>
            <a:ext cx="9144000" cy="3697559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400" b="1" dirty="0">
                <a:cs typeface="Gautami" panose="020B0502040204020203" pitchFamily="34" charset="0"/>
              </a:rPr>
              <a:t>lik I. K. kao realizacija uobičajenoga tipa muškoga lika hrvatske književnosti 19. stoljeća: introvertirani preosjetljivi pojedinac koji je u sukobu sa „svijetom”. </a:t>
            </a:r>
          </a:p>
          <a:p>
            <a:pPr algn="just"/>
            <a:endParaRPr lang="hr-HR" sz="2400" b="1" dirty="0">
              <a:cs typeface="Gautami" panose="020B0502040204020203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400" b="1" dirty="0">
                <a:cs typeface="Gautami" panose="020B0502040204020203" pitchFamily="34" charset="0"/>
              </a:rPr>
              <a:t>elementi tipskih tematskih sklopova hrvatske realistične književnosti (</a:t>
            </a:r>
            <a:r>
              <a:rPr lang="hr-HR" sz="2400" b="1" dirty="0">
                <a:cs typeface="Times New Roman" panose="02020603050405020304" pitchFamily="18" charset="0"/>
              </a:rPr>
              <a:t>odnos selo-grad te odnos pojedinac-društvo; klasno raslojavanje</a:t>
            </a:r>
          </a:p>
          <a:p>
            <a:pPr algn="just"/>
            <a:endParaRPr lang="hr-HR" sz="2400" b="1" dirty="0"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400" b="1" dirty="0">
                <a:cs typeface="Times New Roman" panose="02020603050405020304" pitchFamily="18" charset="0"/>
              </a:rPr>
              <a:t>  elementi </a:t>
            </a:r>
            <a:r>
              <a:rPr lang="hr-HR" sz="2400" b="1" i="1" dirty="0" err="1"/>
              <a:t>Bildungsromana</a:t>
            </a:r>
            <a:r>
              <a:rPr lang="hr-HR" sz="2400" b="1" dirty="0"/>
              <a:t> (romana o odrastanju): dječak postaje</a:t>
            </a:r>
          </a:p>
          <a:p>
            <a:pPr algn="just"/>
            <a:r>
              <a:rPr lang="hr-HR" sz="2400" b="1" dirty="0"/>
              <a:t>       mladić, muškarac.</a:t>
            </a:r>
            <a:endParaRPr lang="hr-HR" sz="24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56005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59EF31-C9A4-43F5-AD87-9CF77494D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520" y="54868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hr-HR" sz="2800" u="sng" dirty="0"/>
              <a:t>Laura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7266D09-893E-4854-AF37-0EA988D3A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7520880" cy="336192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r-HR" sz="2400" dirty="0"/>
              <a:t>romantičarski motiviran lik (Laurino porijeklo, baba Huda, harambašica Laura)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hr-HR" sz="2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r-HR" sz="2400" dirty="0"/>
              <a:t>fatalna žena – tipska konstrukcija ženske seksualnosti</a:t>
            </a:r>
          </a:p>
        </p:txBody>
      </p:sp>
    </p:spTree>
    <p:extLst>
      <p:ext uri="{BB962C8B-B14F-4D97-AF65-F5344CB8AC3E}">
        <p14:creationId xmlns:p14="http://schemas.microsoft.com/office/powerpoint/2010/main" val="335826939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81233E-4EF5-4571-9511-08F63F978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8" y="779651"/>
            <a:ext cx="8134672" cy="1137181"/>
          </a:xfrm>
        </p:spPr>
        <p:txBody>
          <a:bodyPr>
            <a:normAutofit/>
          </a:bodyPr>
          <a:lstStyle/>
          <a:p>
            <a:pPr algn="l"/>
            <a:r>
              <a:rPr lang="hr-HR" sz="3200" u="sng" dirty="0" err="1"/>
              <a:t>Kumordinar</a:t>
            </a:r>
            <a:r>
              <a:rPr lang="hr-HR" sz="3200" u="sng" dirty="0"/>
              <a:t> </a:t>
            </a:r>
            <a:r>
              <a:rPr lang="hr-HR" sz="3200" u="sng" dirty="0" err="1"/>
              <a:t>Žorž</a:t>
            </a:r>
            <a:endParaRPr lang="hr-HR" sz="3200" u="sng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43EC7A3-2D68-4685-AF46-2680B781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7448872" cy="396044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r-HR" sz="2400" dirty="0"/>
              <a:t>elementi humora, satire i ironije</a:t>
            </a:r>
          </a:p>
          <a:p>
            <a:pPr algn="l"/>
            <a:endParaRPr lang="hr-HR" sz="2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r-HR" sz="2400" dirty="0"/>
              <a:t>kritika malograđanštine i društvene strukture sastavljene od </a:t>
            </a:r>
            <a:r>
              <a:rPr lang="hr-HR" sz="2400" dirty="0" err="1"/>
              <a:t>poluinteligenata</a:t>
            </a:r>
            <a:endParaRPr lang="hr-HR" sz="2400" dirty="0"/>
          </a:p>
          <a:p>
            <a:pPr algn="l"/>
            <a:endParaRPr lang="hr-HR" sz="2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r-HR" sz="2400" dirty="0"/>
              <a:t>problem klasnoga raslojavanja</a:t>
            </a:r>
          </a:p>
          <a:p>
            <a:pPr marL="457200" indent="-457200" algn="l">
              <a:buFontTx/>
              <a:buChar char="-"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73816371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C721D2-C0EB-4216-BFEA-51DB67F3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3267794"/>
          </a:xfrm>
        </p:spPr>
        <p:txBody>
          <a:bodyPr>
            <a:normAutofit/>
          </a:bodyPr>
          <a:lstStyle/>
          <a:p>
            <a:pPr algn="l"/>
            <a:r>
              <a:rPr lang="hr-HR" sz="2800" u="sng" dirty="0"/>
              <a:t>Napomena: </a:t>
            </a:r>
            <a:br>
              <a:rPr lang="hr-HR" sz="2800" dirty="0"/>
            </a:br>
            <a:br>
              <a:rPr lang="hr-HR" sz="2800" dirty="0"/>
            </a:br>
            <a:r>
              <a:rPr lang="hr-HR" sz="2800" dirty="0"/>
              <a:t>literaturu vidi na e-učenju (tema „Ante Kovačić”)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2127C2F-94C2-4F07-BE4A-968FD7A166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66350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CE6EEBCA2A20434687F63529BC62C70C0400B49D3FDEBF6E5C4BBABD28DFF7A72F5A" ma:contentTypeVersion="54" ma:contentTypeDescription="Create a new document." ma:contentTypeScope="" ma:versionID="58ff7075f9734c70ab641fcf680773ae">
  <xsd:schema xmlns:xsd="http://www.w3.org/2001/XMLSchema" xmlns:xs="http://www.w3.org/2001/XMLSchema" xmlns:p="http://schemas.microsoft.com/office/2006/metadata/properties" xmlns:ns2="8badc642-15f9-493b-af2e-800910d66b6f" targetNamespace="http://schemas.microsoft.com/office/2006/metadata/properties" ma:root="true" ma:fieldsID="de94c5732a8b162287d2446f6e1438f1" ns2:_="">
    <xsd:import namespace="8badc642-15f9-493b-af2e-800910d66b6f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dc642-15f9-493b-af2e-800910d66b6f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069000a1-ebd1-4561-a409-e2a811eea2fe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242CDFB2-E9AA-41D4-B020-0C08EC68947A}" ma:internalName="CSXSubmissionMarket" ma:readOnly="false" ma:showField="MarketName" ma:web="8badc642-15f9-493b-af2e-800910d66b6f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92edc058-e423-4792-9b61-e659cfc9195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5CE75894-05D9-4C45-93AB-724995D6B13E}" ma:internalName="InProjectListLookup" ma:readOnly="true" ma:showField="InProjectList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b682b718-e217-497b-9c91-6b2604332d21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5CE75894-05D9-4C45-93AB-724995D6B13E}" ma:internalName="LastCompleteVersionLookup" ma:readOnly="true" ma:showField="LastCompleteVersion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5CE75894-05D9-4C45-93AB-724995D6B13E}" ma:internalName="LastPreviewErrorLookup" ma:readOnly="true" ma:showField="LastPreviewError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5CE75894-05D9-4C45-93AB-724995D6B13E}" ma:internalName="LastPreviewResultLookup" ma:readOnly="true" ma:showField="LastPreviewResult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5CE75894-05D9-4C45-93AB-724995D6B13E}" ma:internalName="LastPreviewAttemptDateLookup" ma:readOnly="true" ma:showField="LastPreviewAttemptDate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5CE75894-05D9-4C45-93AB-724995D6B13E}" ma:internalName="LastPreviewedByLookup" ma:readOnly="true" ma:showField="LastPreviewedBy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5CE75894-05D9-4C45-93AB-724995D6B13E}" ma:internalName="LastPreviewTimeLookup" ma:readOnly="true" ma:showField="LastPreviewTime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5CE75894-05D9-4C45-93AB-724995D6B13E}" ma:internalName="LastPreviewVersionLookup" ma:readOnly="true" ma:showField="LastPreviewVersion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5CE75894-05D9-4C45-93AB-724995D6B13E}" ma:internalName="LastPublishErrorLookup" ma:readOnly="true" ma:showField="LastPublishError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5CE75894-05D9-4C45-93AB-724995D6B13E}" ma:internalName="LastPublishResultLookup" ma:readOnly="true" ma:showField="LastPublishResult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5CE75894-05D9-4C45-93AB-724995D6B13E}" ma:internalName="LastPublishAttemptDateLookup" ma:readOnly="true" ma:showField="LastPublishAttemptDate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5CE75894-05D9-4C45-93AB-724995D6B13E}" ma:internalName="LastPublishedByLookup" ma:readOnly="true" ma:showField="LastPublishedBy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5CE75894-05D9-4C45-93AB-724995D6B13E}" ma:internalName="LastPublishTimeLookup" ma:readOnly="true" ma:showField="LastPublishTime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5CE75894-05D9-4C45-93AB-724995D6B13E}" ma:internalName="LastPublishVersionLookup" ma:readOnly="true" ma:showField="LastPublishVersion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40AED7CC-D31B-4E42-956F-872B0282B0E2}" ma:internalName="LocLastLocAttemptVersionLookup" ma:readOnly="false" ma:showField="LastLocAttemptVersion" ma:web="8badc642-15f9-493b-af2e-800910d66b6f">
      <xsd:simpleType>
        <xsd:restriction base="dms:Lookup"/>
      </xsd:simpleType>
    </xsd:element>
    <xsd:element name="LocLastLocAttemptVersionTypeLookup" ma:index="71" nillable="true" ma:displayName="Loc Last Loc Attempt Version Type" ma:default="" ma:list="{40AED7CC-D31B-4E42-956F-872B0282B0E2}" ma:internalName="LocLastLocAttemptVersionTypeLookup" ma:readOnly="true" ma:showField="LastLocAttemptVersionType" ma:web="8badc642-15f9-493b-af2e-800910d66b6f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40AED7CC-D31B-4E42-956F-872B0282B0E2}" ma:internalName="LocNewPublishedVersionLookup" ma:readOnly="true" ma:showField="NewPublishedVersion" ma:web="8badc642-15f9-493b-af2e-800910d66b6f">
      <xsd:simpleType>
        <xsd:restriction base="dms:Lookup"/>
      </xsd:simpleType>
    </xsd:element>
    <xsd:element name="LocOverallHandbackStatusLookup" ma:index="75" nillable="true" ma:displayName="Loc Overall Handback Status" ma:default="" ma:list="{40AED7CC-D31B-4E42-956F-872B0282B0E2}" ma:internalName="LocOverallHandbackStatusLookup" ma:readOnly="true" ma:showField="OverallHandbackStatus" ma:web="8badc642-15f9-493b-af2e-800910d66b6f">
      <xsd:simpleType>
        <xsd:restriction base="dms:Lookup"/>
      </xsd:simpleType>
    </xsd:element>
    <xsd:element name="LocOverallLocStatusLookup" ma:index="76" nillable="true" ma:displayName="Loc Overall Localize Status" ma:default="" ma:list="{40AED7CC-D31B-4E42-956F-872B0282B0E2}" ma:internalName="LocOverallLocStatusLookup" ma:readOnly="true" ma:showField="OverallLocStatus" ma:web="8badc642-15f9-493b-af2e-800910d66b6f">
      <xsd:simpleType>
        <xsd:restriction base="dms:Lookup"/>
      </xsd:simpleType>
    </xsd:element>
    <xsd:element name="LocOverallPreviewStatusLookup" ma:index="77" nillable="true" ma:displayName="Loc Overall Preview Status" ma:default="" ma:list="{40AED7CC-D31B-4E42-956F-872B0282B0E2}" ma:internalName="LocOverallPreviewStatusLookup" ma:readOnly="true" ma:showField="OverallPreviewStatus" ma:web="8badc642-15f9-493b-af2e-800910d66b6f">
      <xsd:simpleType>
        <xsd:restriction base="dms:Lookup"/>
      </xsd:simpleType>
    </xsd:element>
    <xsd:element name="LocOverallPublishStatusLookup" ma:index="78" nillable="true" ma:displayName="Loc Overall Publish Status" ma:default="" ma:list="{40AED7CC-D31B-4E42-956F-872B0282B0E2}" ma:internalName="LocOverallPublishStatusLookup" ma:readOnly="true" ma:showField="OverallPublishStatus" ma:web="8badc642-15f9-493b-af2e-800910d66b6f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40AED7CC-D31B-4E42-956F-872B0282B0E2}" ma:internalName="LocProcessedForHandoffsLookup" ma:readOnly="true" ma:showField="ProcessedForHandoffs" ma:web="8badc642-15f9-493b-af2e-800910d66b6f">
      <xsd:simpleType>
        <xsd:restriction base="dms:Lookup"/>
      </xsd:simpleType>
    </xsd:element>
    <xsd:element name="LocProcessedForMarketsLookup" ma:index="81" nillable="true" ma:displayName="Loc Processed For Markets" ma:default="" ma:list="{40AED7CC-D31B-4E42-956F-872B0282B0E2}" ma:internalName="LocProcessedForMarketsLookup" ma:readOnly="true" ma:showField="ProcessedForMarkets" ma:web="8badc642-15f9-493b-af2e-800910d66b6f">
      <xsd:simpleType>
        <xsd:restriction base="dms:Lookup"/>
      </xsd:simpleType>
    </xsd:element>
    <xsd:element name="LocPublishedDependentAssetsLookup" ma:index="82" nillable="true" ma:displayName="Loc Published Dependent Assets" ma:default="" ma:list="{40AED7CC-D31B-4E42-956F-872B0282B0E2}" ma:internalName="LocPublishedDependentAssetsLookup" ma:readOnly="true" ma:showField="PublishedDependentAssets" ma:web="8badc642-15f9-493b-af2e-800910d66b6f">
      <xsd:simpleType>
        <xsd:restriction base="dms:Lookup"/>
      </xsd:simpleType>
    </xsd:element>
    <xsd:element name="LocPublishedLinkedAssetsLookup" ma:index="83" nillable="true" ma:displayName="Loc Published Linked Assets" ma:default="" ma:list="{40AED7CC-D31B-4E42-956F-872B0282B0E2}" ma:internalName="LocPublishedLinkedAssetsLookup" ma:readOnly="true" ma:showField="PublishedLinkedAssets" ma:web="8badc642-15f9-493b-af2e-800910d66b6f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6961b3df-62bf-4d6c-9143-bdeee396cb75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242CDFB2-E9AA-41D4-B020-0C08EC68947A}" ma:internalName="Markets" ma:readOnly="false" ma:showField="MarketName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5CE75894-05D9-4C45-93AB-724995D6B13E}" ma:internalName="NumOfRatingsLookup" ma:readOnly="true" ma:showField="NumOfRatings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5CE75894-05D9-4C45-93AB-724995D6B13E}" ma:internalName="PublishStatusLookup" ma:readOnly="false" ma:showField="PublishStatus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56b87052-c4fe-45e6-97bd-ce59e177822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63442d1a-70a6-4e69-9f2c-62ec59343502}" ma:internalName="TaxCatchAll" ma:showField="CatchAllData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63442d1a-70a6-4e69-9f2c-62ec59343502}" ma:internalName="TaxCatchAllLabel" ma:readOnly="true" ma:showField="CatchAllDataLabel" ma:web="8badc642-15f9-493b-af2e-800910d66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ditorialTags xmlns="8badc642-15f9-493b-af2e-800910d66b6f" xsi:nil="true"/>
    <TPExecutable xmlns="8badc642-15f9-493b-af2e-800910d66b6f" xsi:nil="true"/>
    <DirectSourceMarket xmlns="8badc642-15f9-493b-af2e-800910d66b6f">english</DirectSourceMarket>
    <SubmitterId xmlns="8badc642-15f9-493b-af2e-800910d66b6f" xsi:nil="true"/>
    <AssetType xmlns="8badc642-15f9-493b-af2e-800910d66b6f" xsi:nil="true"/>
    <Milestone xmlns="8badc642-15f9-493b-af2e-800910d66b6f" xsi:nil="true"/>
    <OriginAsset xmlns="8badc642-15f9-493b-af2e-800910d66b6f" xsi:nil="true"/>
    <TPComponent xmlns="8badc642-15f9-493b-af2e-800910d66b6f" xsi:nil="true"/>
    <AssetId xmlns="8badc642-15f9-493b-af2e-800910d66b6f">TP101881394</AssetId>
    <TPFriendlyName xmlns="8badc642-15f9-493b-af2e-800910d66b6f" xsi:nil="true"/>
    <SourceTitle xmlns="8badc642-15f9-493b-af2e-800910d66b6f" xsi:nil="true"/>
    <TPApplication xmlns="8badc642-15f9-493b-af2e-800910d66b6f" xsi:nil="true"/>
    <TPLaunchHelpLink xmlns="8badc642-15f9-493b-af2e-800910d66b6f" xsi:nil="true"/>
    <OpenTemplate xmlns="8badc642-15f9-493b-af2e-800910d66b6f">true</OpenTemplate>
    <PlannedPubDate xmlns="8badc642-15f9-493b-af2e-800910d66b6f">2010-05-28T07:21:00+00:00</PlannedPubDate>
    <CrawlForDependencies xmlns="8badc642-15f9-493b-af2e-800910d66b6f">false</CrawlForDependencies>
    <TrustLevel xmlns="8badc642-15f9-493b-af2e-800910d66b6f">1 Microsoft Managed Content</TrustLevel>
    <PublishStatusLookup xmlns="8badc642-15f9-493b-af2e-800910d66b6f">
      <Value>153935</Value>
      <Value>203799</Value>
    </PublishStatusLookup>
    <LocLastLocAttemptVersionLookup xmlns="8badc642-15f9-493b-af2e-800910d66b6f">89138</LocLastLocAttemptVersionLookup>
    <TemplateTemplateType xmlns="8badc642-15f9-493b-af2e-800910d66b6f">PowerPoint Presentation Template</TemplateTemplateType>
    <TPNamespace xmlns="8badc642-15f9-493b-af2e-800910d66b6f" xsi:nil="true"/>
    <Providers xmlns="8badc642-15f9-493b-af2e-800910d66b6f" xsi:nil="true"/>
    <Markets xmlns="8badc642-15f9-493b-af2e-800910d66b6f"/>
    <OriginalSourceMarket xmlns="8badc642-15f9-493b-af2e-800910d66b6f">english</OriginalSourceMarket>
    <TPInstallLocation xmlns="8badc642-15f9-493b-af2e-800910d66b6f" xsi:nil="true"/>
    <TPAppVersion xmlns="8badc642-15f9-493b-af2e-800910d66b6f" xsi:nil="true"/>
    <TPCommandLine xmlns="8badc642-15f9-493b-af2e-800910d66b6f" xsi:nil="true"/>
    <APAuthor xmlns="8badc642-15f9-493b-af2e-800910d66b6f">
      <UserInfo>
        <DisplayName/>
        <AccountId>1073741823</AccountId>
        <AccountType/>
      </UserInfo>
    </APAuthor>
    <EditorialStatus xmlns="8badc642-15f9-493b-af2e-800910d66b6f" xsi:nil="true"/>
    <PublishTargets xmlns="8badc642-15f9-493b-af2e-800910d66b6f">OfficeOnline</PublishTargets>
    <TPLaunchHelpLinkType xmlns="8badc642-15f9-493b-af2e-800910d66b6f">Template</TPLaunchHelpLinkType>
    <TPClientViewer xmlns="8badc642-15f9-493b-af2e-800910d66b6f" xsi:nil="true"/>
    <CSXHash xmlns="8badc642-15f9-493b-af2e-800910d66b6f" xsi:nil="true"/>
    <IsDeleted xmlns="8badc642-15f9-493b-af2e-800910d66b6f">false</IsDeleted>
    <ShowIn xmlns="8badc642-15f9-493b-af2e-800910d66b6f">Show everywhere</ShowIn>
    <UANotes xmlns="8badc642-15f9-493b-af2e-800910d66b6f" xsi:nil="true"/>
    <TemplateStatus xmlns="8badc642-15f9-493b-af2e-800910d66b6f" xsi:nil="true"/>
    <Downloads xmlns="8badc642-15f9-493b-af2e-800910d66b6f">0</Downloads>
    <PrimaryImageGen xmlns="8badc642-15f9-493b-af2e-800910d66b6f">false</PrimaryImageGen>
    <Manager xmlns="8badc642-15f9-493b-af2e-800910d66b6f" xsi:nil="true"/>
    <PolicheckWords xmlns="8badc642-15f9-493b-af2e-800910d66b6f" xsi:nil="true"/>
    <CSXUpdate xmlns="8badc642-15f9-493b-af2e-800910d66b6f">false</CSXUpdate>
    <APDescription xmlns="8badc642-15f9-493b-af2e-800910d66b6f" xsi:nil="true"/>
    <Provider xmlns="8badc642-15f9-493b-af2e-800910d66b6f" xsi:nil="true"/>
    <TaxCatchAll xmlns="8badc642-15f9-493b-af2e-800910d66b6f"/>
    <FriendlyTitle xmlns="8badc642-15f9-493b-af2e-800910d66b6f" xsi:nil="true"/>
    <MarketSpecific xmlns="8badc642-15f9-493b-af2e-800910d66b6f">false</MarketSpecific>
    <LocRecommendedHandoff xmlns="8badc642-15f9-493b-af2e-800910d66b6f" xsi:nil="true"/>
    <BusinessGroup xmlns="8badc642-15f9-493b-af2e-800910d66b6f" xsi:nil="true"/>
    <RecommendationsModifier xmlns="8badc642-15f9-493b-af2e-800910d66b6f" xsi:nil="true"/>
    <AcquiredFrom xmlns="8badc642-15f9-493b-af2e-800910d66b6f">Internal MS</AcquiredFrom>
    <IsSearchable xmlns="8badc642-15f9-493b-af2e-800910d66b6f">false</IsSearchable>
    <ArtSampleDocs xmlns="8badc642-15f9-493b-af2e-800910d66b6f" xsi:nil="true"/>
    <UALocComments xmlns="8badc642-15f9-493b-af2e-800910d66b6f" xsi:nil="true"/>
    <DSATActionTaken xmlns="8badc642-15f9-493b-af2e-800910d66b6f" xsi:nil="true"/>
    <OutputCachingOn xmlns="8badc642-15f9-493b-af2e-800910d66b6f">false</OutputCachingOn>
    <ParentAssetId xmlns="8badc642-15f9-493b-af2e-800910d66b6f" xsi:nil="true"/>
    <ApprovalStatus xmlns="8badc642-15f9-493b-af2e-800910d66b6f">InProgress</ApprovalStatus>
    <AssetStart xmlns="8badc642-15f9-493b-af2e-800910d66b6f">2012-01-23T14:15:13+00:00</AssetStart>
    <InternalTagsTaxHTField0 xmlns="8badc642-15f9-493b-af2e-800910d66b6f">
      <Terms xmlns="http://schemas.microsoft.com/office/infopath/2007/PartnerControls"/>
    </InternalTagsTaxHTField0>
    <LocComments xmlns="8badc642-15f9-493b-af2e-800910d66b6f" xsi:nil="true"/>
    <OriginalRelease xmlns="8badc642-15f9-493b-af2e-800910d66b6f">14</OriginalRelease>
    <AssetExpire xmlns="8badc642-15f9-493b-af2e-800910d66b6f">2035-01-01T00:00:00+00:00</AssetExpire>
    <IntlLangReview xmlns="8badc642-15f9-493b-af2e-800910d66b6f">false</IntlLangReview>
    <MachineTranslated xmlns="8badc642-15f9-493b-af2e-800910d66b6f">false</MachineTranslated>
    <IntlLocPriority xmlns="8badc642-15f9-493b-af2e-800910d66b6f" xsi:nil="true"/>
    <BlockPublish xmlns="8badc642-15f9-493b-af2e-800910d66b6f">false</BlockPublish>
    <LastHandOff xmlns="8badc642-15f9-493b-af2e-800910d66b6f" xsi:nil="true"/>
    <LocManualTestRequired xmlns="8badc642-15f9-493b-af2e-800910d66b6f">false</LocManualTestRequired>
    <ScenarioTagsTaxHTField0 xmlns="8badc642-15f9-493b-af2e-800910d66b6f">
      <Terms xmlns="http://schemas.microsoft.com/office/infopath/2007/PartnerControls"/>
    </ScenarioTagsTaxHTField0>
    <VoteCount xmlns="8badc642-15f9-493b-af2e-800910d66b6f" xsi:nil="true"/>
    <ContentItem xmlns="8badc642-15f9-493b-af2e-800910d66b6f" xsi:nil="true"/>
    <HandoffToMSDN xmlns="8badc642-15f9-493b-af2e-800910d66b6f" xsi:nil="true"/>
    <ThumbnailAssetId xmlns="8badc642-15f9-493b-af2e-800910d66b6f" xsi:nil="true"/>
    <UALocRecommendation xmlns="8badc642-15f9-493b-af2e-800910d66b6f">Localize</UALocRecommendation>
    <IntlLangReviewDate xmlns="8badc642-15f9-493b-af2e-800910d66b6f" xsi:nil="true"/>
    <APEditor xmlns="8badc642-15f9-493b-af2e-800910d66b6f">
      <UserInfo>
        <DisplayName/>
        <AccountId xsi:nil="true"/>
        <AccountType/>
      </UserInfo>
    </APEditor>
    <ClipArtFilename xmlns="8badc642-15f9-493b-af2e-800910d66b6f" xsi:nil="true"/>
    <FeatureTagsTaxHTField0 xmlns="8badc642-15f9-493b-af2e-800910d66b6f">
      <Terms xmlns="http://schemas.microsoft.com/office/infopath/2007/PartnerControls"/>
    </FeatureTagsTaxHTField0>
    <UAProjectedTotalWords xmlns="8badc642-15f9-493b-af2e-800910d66b6f" xsi:nil="true"/>
    <BugNumber xmlns="8badc642-15f9-493b-af2e-800910d66b6f" xsi:nil="true"/>
    <LegacyData xmlns="8badc642-15f9-493b-af2e-800910d66b6f" xsi:nil="true"/>
    <UACurrentWords xmlns="8badc642-15f9-493b-af2e-800910d66b6f" xsi:nil="true"/>
    <CampaignTagsTaxHTField0 xmlns="8badc642-15f9-493b-af2e-800910d66b6f">
      <Terms xmlns="http://schemas.microsoft.com/office/infopath/2007/PartnerControls"/>
    </CampaignTagsTaxHTField0>
    <NumericId xmlns="8badc642-15f9-493b-af2e-800910d66b6f" xsi:nil="true"/>
    <OOCacheId xmlns="8badc642-15f9-493b-af2e-800910d66b6f" xsi:nil="true"/>
    <IntlLangReviewer xmlns="8badc642-15f9-493b-af2e-800910d66b6f" xsi:nil="true"/>
    <CSXSubmissionDate xmlns="8badc642-15f9-493b-af2e-800910d66b6f" xsi:nil="true"/>
    <ApprovalLog xmlns="8badc642-15f9-493b-af2e-800910d66b6f" xsi:nil="true"/>
    <LastModifiedDateTime xmlns="8badc642-15f9-493b-af2e-800910d66b6f" xsi:nil="true"/>
    <LocalizationTagsTaxHTField0 xmlns="8badc642-15f9-493b-af2e-800910d66b6f">
      <Terms xmlns="http://schemas.microsoft.com/office/infopath/2007/PartnerControls"/>
    </LocalizationTagsTaxHTField0>
    <TimesCloned xmlns="8badc642-15f9-493b-af2e-800910d66b6f" xsi:nil="true"/>
    <CSXSubmissionMarket xmlns="8badc642-15f9-493b-af2e-800910d66b6f" xsi:nil="true"/>
    <LocMarketGroupTiers2 xmlns="8badc642-15f9-493b-af2e-800910d66b6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AA12394-73AD-4D6D-92A1-395883C2C6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dc642-15f9-493b-af2e-800910d66b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EF5A5E-9B45-41F6-BB70-560964942A2F}">
  <ds:schemaRefs>
    <ds:schemaRef ds:uri="http://schemas.microsoft.com/office/2006/metadata/properties"/>
    <ds:schemaRef ds:uri="http://schemas.microsoft.com/office/infopath/2007/PartnerControls"/>
    <ds:schemaRef ds:uri="8badc642-15f9-493b-af2e-800910d66b6f"/>
  </ds:schemaRefs>
</ds:datastoreItem>
</file>

<file path=customXml/itemProps3.xml><?xml version="1.0" encoding="utf-8"?>
<ds:datastoreItem xmlns:ds="http://schemas.openxmlformats.org/officeDocument/2006/customXml" ds:itemID="{E9634A5E-78ED-4955-BCA7-C157E0CA16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Animirana slika s panoramskim prikazom u prozoru i natpisima koji se postupno pojačavaju</Template>
  <TotalTime>0</TotalTime>
  <Words>173</Words>
  <Application>Microsoft Office PowerPoint</Application>
  <PresentationFormat>Prikaz na zaslonu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9" baseType="lpstr">
      <vt:lpstr>Arial</vt:lpstr>
      <vt:lpstr>Calibri</vt:lpstr>
      <vt:lpstr>10_Office Theme</vt:lpstr>
      <vt:lpstr>Ante Kovačić, U registraturi</vt:lpstr>
      <vt:lpstr>Pripovjedna struktura romana</vt:lpstr>
      <vt:lpstr>Ivica Kičmanović</vt:lpstr>
      <vt:lpstr>Laura</vt:lpstr>
      <vt:lpstr>Kumordinar Žorž</vt:lpstr>
      <vt:lpstr>Napomena:   literaturu vidi na e-učenju (tema „Ante Kovačić”)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2020-05-20T13:28:50Z</dcterms:created>
  <dcterms:modified xsi:type="dcterms:W3CDTF">2020-05-20T15:26:04Z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0x010100CE6EEBCA2A20434687F63529BC62C70C0400B49D3FDEBF6E5C4BBABD28DFF7A72F5A</vt:lpwstr>
  </property>
</Properties>
</file>